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When We Pray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210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we pray, we talk to God our friend.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we pray, we do what Jesus said.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praise God and thank God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 all the gifts we share.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ask God to help us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those for whom we care.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When We Pray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97859"/>
            <a:ext cx="8458200" cy="40918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if we sit quite still,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 listen well,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might hear the voice of God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Speaking in our hearts.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Yes if we sit quite still,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 listen well,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hear the voice of God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Speaking in our hearts.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When We Pray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106</Words>
  <Application>Microsoft Office PowerPoint</Application>
  <PresentationFormat>Widescreen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7</cp:revision>
  <dcterms:created xsi:type="dcterms:W3CDTF">2016-02-03T06:15:21Z</dcterms:created>
  <dcterms:modified xsi:type="dcterms:W3CDTF">2016-02-03T07:03:33Z</dcterms:modified>
</cp:coreProperties>
</file>